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0" r:id="rId4"/>
    <p:sldId id="262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95" d="100"/>
          <a:sy n="95" d="100"/>
        </p:scale>
        <p:origin x="-138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40769" y="404664"/>
            <a:ext cx="6263680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Эколята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дошколята </a:t>
            </a:r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(старшая группа)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404664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МБДОУ </a:t>
            </a:r>
            <a:r>
              <a:rPr lang="ru-RU" dirty="0" err="1" smtClean="0"/>
              <a:t>Пестречинский</a:t>
            </a:r>
            <a:r>
              <a:rPr lang="ru-RU" dirty="0" smtClean="0"/>
              <a:t> детский сад №3 «Солнышко» </a:t>
            </a:r>
            <a:r>
              <a:rPr lang="ru-RU" dirty="0" err="1" smtClean="0"/>
              <a:t>Пестречинского</a:t>
            </a:r>
            <a:r>
              <a:rPr lang="ru-RU" dirty="0" smtClean="0"/>
              <a:t> муниципального района РТ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1916832"/>
            <a:ext cx="5040560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Родную природу любимый мой край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Всем сердцем ЛЮБИ – БЕРЕГИ – ОХРАНЯЙ!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"/>
          <a:stretch/>
        </p:blipFill>
        <p:spPr bwMode="auto">
          <a:xfrm>
            <a:off x="543244" y="2083709"/>
            <a:ext cx="2084540" cy="2999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85" y="2624718"/>
            <a:ext cx="2431819" cy="1823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609" y="4188837"/>
            <a:ext cx="1797415" cy="2406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2"/>
          <a:stretch/>
        </p:blipFill>
        <p:spPr bwMode="auto">
          <a:xfrm>
            <a:off x="3105081" y="2716884"/>
            <a:ext cx="2501790" cy="1424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09" y="4574717"/>
            <a:ext cx="2420376" cy="1812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3" b="99322" l="96" r="978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22" y="80164"/>
            <a:ext cx="1809862" cy="179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128" b="84255" l="17251" r="81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9" t="22383" r="16444" b="15292"/>
          <a:stretch/>
        </p:blipFill>
        <p:spPr bwMode="auto">
          <a:xfrm>
            <a:off x="7515285" y="218416"/>
            <a:ext cx="1397306" cy="178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8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1" t="14486" r="15791"/>
          <a:stretch/>
        </p:blipFill>
        <p:spPr bwMode="auto">
          <a:xfrm>
            <a:off x="464916" y="356756"/>
            <a:ext cx="180020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924945"/>
            <a:ext cx="20829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Акция «Защитим пернатое племя 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06" y="312548"/>
            <a:ext cx="1964194" cy="1892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7806" y="2733019"/>
            <a:ext cx="582260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Наблюдение за сезонными изменениями в природе 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24" y="312548"/>
            <a:ext cx="1680724" cy="2241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07806" y="3248110"/>
            <a:ext cx="347636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Дерево, трава, цветок, и птица</a:t>
            </a:r>
          </a:p>
          <a:p>
            <a:r>
              <a:rPr lang="ru-RU" dirty="0" smtClean="0"/>
              <a:t>Не всегда умеют защититься</a:t>
            </a:r>
          </a:p>
          <a:p>
            <a:r>
              <a:rPr lang="ru-RU" dirty="0" smtClean="0"/>
              <a:t>Если будут уничтожены они,</a:t>
            </a:r>
          </a:p>
          <a:p>
            <a:r>
              <a:rPr lang="ru-RU" dirty="0" smtClean="0"/>
              <a:t>На планете мы останемся одни</a:t>
            </a:r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3"/>
          <a:stretch/>
        </p:blipFill>
        <p:spPr bwMode="auto">
          <a:xfrm>
            <a:off x="312751" y="4001221"/>
            <a:ext cx="1672156" cy="2078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1"/>
          <a:stretch/>
        </p:blipFill>
        <p:spPr bwMode="auto">
          <a:xfrm>
            <a:off x="7084313" y="3248110"/>
            <a:ext cx="1635647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50000" r="7070"/>
          <a:stretch/>
        </p:blipFill>
        <p:spPr bwMode="auto">
          <a:xfrm>
            <a:off x="2077489" y="4616527"/>
            <a:ext cx="5006823" cy="1961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5708"/>
            <a:ext cx="1584175" cy="247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78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75936"/>
            <a:ext cx="2498981" cy="1874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143" y="178938"/>
            <a:ext cx="2822689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Душа ребенка – это росток.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Чтобы из семечки вырос цветок –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Много потратится сил и тепла,</a:t>
            </a: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Нежного слова, улыбок, добра</a:t>
            </a:r>
            <a:r>
              <a:rPr lang="ru-RU" sz="1400" dirty="0" smtClean="0"/>
              <a:t>!</a:t>
            </a:r>
            <a:endParaRPr lang="ru-RU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887" y="178938"/>
            <a:ext cx="2300477" cy="1723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815" y="178938"/>
            <a:ext cx="2287586" cy="1714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06" y="2919588"/>
            <a:ext cx="1961575" cy="1471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968" y="204683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Поле Чудес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64696" y="1772816"/>
            <a:ext cx="2564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Рисование на асфальте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64696" y="4437112"/>
            <a:ext cx="245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Огород на окне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1815505" y="4468654"/>
            <a:ext cx="196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Посадка лука</a:t>
            </a:r>
            <a:endParaRPr lang="ru-RU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506143"/>
            <a:ext cx="1641921" cy="1521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01493" y="4068076"/>
            <a:ext cx="185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Настольная игра </a:t>
            </a:r>
          </a:p>
          <a:p>
            <a:r>
              <a:rPr lang="ru-RU" dirty="0" smtClean="0"/>
              <a:t>«Посади цветы»</a:t>
            </a:r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70524"/>
            <a:ext cx="1440159" cy="1934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3" r="9147"/>
          <a:stretch/>
        </p:blipFill>
        <p:spPr bwMode="auto">
          <a:xfrm>
            <a:off x="1907704" y="4806444"/>
            <a:ext cx="1944217" cy="1748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7144" y="6021288"/>
            <a:ext cx="3844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Постановка экологических сказок  </a:t>
            </a:r>
            <a:endParaRPr lang="ru-RU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r="15310" b="31969"/>
          <a:stretch/>
        </p:blipFill>
        <p:spPr bwMode="auto">
          <a:xfrm>
            <a:off x="4081753" y="4642062"/>
            <a:ext cx="1632889" cy="1804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" t="16586" b="22698"/>
          <a:stretch/>
        </p:blipFill>
        <p:spPr bwMode="auto">
          <a:xfrm>
            <a:off x="5940152" y="4791490"/>
            <a:ext cx="2514775" cy="1654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06" b="90000" l="68906" r="9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10" t="6276" r="9069" b="12447"/>
          <a:stretch/>
        </p:blipFill>
        <p:spPr bwMode="auto">
          <a:xfrm>
            <a:off x="2796292" y="655991"/>
            <a:ext cx="936104" cy="194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r="6885" b="12373"/>
          <a:stretch/>
        </p:blipFill>
        <p:spPr bwMode="auto">
          <a:xfrm>
            <a:off x="371466" y="1222863"/>
            <a:ext cx="2050193" cy="1647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2919588"/>
            <a:ext cx="184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Скотный двор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80" y="1480937"/>
            <a:ext cx="2573963" cy="1447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3"/>
          <a:stretch/>
        </p:blipFill>
        <p:spPr bwMode="auto">
          <a:xfrm>
            <a:off x="228803" y="2316121"/>
            <a:ext cx="1691680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12" y="4943022"/>
            <a:ext cx="1440159" cy="176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05" y="3128639"/>
            <a:ext cx="1648323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88640"/>
            <a:ext cx="4104457" cy="1169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Мир, окружающий ребенка – это прежде всего мир природы с безграничным богатством явлений, с неисчерпаемой красотой. Здесь в природе, вечный источник детского разума. </a:t>
            </a:r>
          </a:p>
          <a:p>
            <a:pPr algn="just"/>
            <a:r>
              <a:rPr lang="ru-RU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                                                              В. Сухомлинский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97" y="3992735"/>
            <a:ext cx="1422292" cy="19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2896"/>
            <a:ext cx="2160958" cy="1624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25698"/>
          <a:stretch/>
        </p:blipFill>
        <p:spPr bwMode="auto">
          <a:xfrm>
            <a:off x="1982456" y="4327274"/>
            <a:ext cx="1581431" cy="2316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0" t="7230" r="21867"/>
          <a:stretch/>
        </p:blipFill>
        <p:spPr bwMode="auto">
          <a:xfrm>
            <a:off x="1982457" y="332656"/>
            <a:ext cx="2013041" cy="1615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108" y="1473114"/>
            <a:ext cx="1654440" cy="1510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1" y="4943022"/>
            <a:ext cx="1642828" cy="1654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novosele-scola.ucoz.ru/_si/0/18926867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400" b="81200" l="19944" r="78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87" t="20300" r="19021" b="17599"/>
          <a:stretch/>
        </p:blipFill>
        <p:spPr bwMode="auto">
          <a:xfrm>
            <a:off x="666961" y="332656"/>
            <a:ext cx="1078537" cy="155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624228" y="3065790"/>
            <a:ext cx="2299197" cy="170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7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145</Words>
  <Application>Microsoft Office PowerPoint</Application>
  <PresentationFormat>Экран (4:3)</PresentationFormat>
  <Paragraphs>27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admin-ПК</dc:creator>
  <cp:lastModifiedBy>admin-ПК</cp:lastModifiedBy>
  <cp:revision>27</cp:revision>
  <dcterms:created xsi:type="dcterms:W3CDTF">2021-04-12T16:10:10Z</dcterms:created>
  <dcterms:modified xsi:type="dcterms:W3CDTF">2021-04-15T16:35:38Z</dcterms:modified>
</cp:coreProperties>
</file>