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58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049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26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94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35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96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470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911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4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916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082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75FC-7997-4F22-AD2B-B66E6A80527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3352A1-1866-4475-A2E0-F96EBD5C4C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91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5FE2E8F-6D0D-4B24-A795-309C31BFE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98" y="857428"/>
            <a:ext cx="7775847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ГУЛЬНАРА САЛИХЗАНОВНА АЗАМАТОВА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Воспитател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ь МБДОУ №3 «Солнышко» Пестречинского района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Возраст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: 48 лет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Образование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: высшее ТГГПУ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Квалификационная категория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: первая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Общий стаж работы: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31 год, в данном учреждении: 7 лет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Курсы повышения квалификации: 2020г.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8" name="Рисунок 1">
            <a:extLst>
              <a:ext uri="{FF2B5EF4-FFF2-40B4-BE49-F238E27FC236}">
                <a16:creationId xmlns="" xmlns:a16="http://schemas.microsoft.com/office/drawing/2014/main" id="{D4DAE042-2315-4DCE-9B46-C69AF140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0"/>
            <a:ext cx="3781425" cy="423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02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DBAE0D-AE96-45FA-8C5D-5C347DA6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135"/>
            <a:ext cx="11960352" cy="319055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38250" algn="l"/>
              </a:tabLs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родителями.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основ безопасного поведения на дороге  у детей может быть эффективным при условии тесного сотрудничества с их родителями. Именно родители являются авторитетом и примером для подражания. Поэтому важно организовать сотрудничество с родителями, используя партнерские взаимоотношения. Родители наших воспитанников – активные участники воспитательного образовательного процесса, а не пассивные источники приема информации. Работа с родителями предполагает: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модели безопасного поведения на дороге у родителей и воспитанников и непреложное выполнение родителями правила: «С самого рождения, каждому ребенку-пассажиру приобрести детское удерживающее устройство;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 проезжую часть дороги по пешеходному переходу, взрослый крепко держит ребенка за руку, а не наоборот;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позволять ребенку без сопровождения взрослого выходить из подъезда во двор, на прогулочную площадку и всюду, где есть опасность встречи с движущимся транспортом;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обязательное использование на одежде, рюкзачках ребенка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фликеров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соблюдать правила пешеходов, водителей и пассажиров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 с осознанием родителей этих непреложных истин, для формирования у родителей воспитанников  стереотипов безопасного поведения на дорогах необходимо: включение родителей в воспитательный образовательный процесс детского сада через участие в различных  познавательных викторинах, экскурсиях, акциях и т.д. Только при организации совместной работы в системе педагоги-родители-дети действительно результативно решаются задачи формирования у дошкольников навыков безопасного поведения на дороге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Очень интересной формой работы стала для нас «</a:t>
            </a:r>
            <a:r>
              <a:rPr lang="ru-RU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утренне-вечернее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переклички» где мы напоминаем родителям о правилах поведения в той или иной ситуации, где родители делятся впечатлением о проведенной мероприятии. 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48401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BA02A6-4496-4E48-A687-877923A81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6" y="0"/>
            <a:ext cx="2516733" cy="3355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2503D6-F936-4EF7-BC5A-F986E4983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3" y="182881"/>
            <a:ext cx="2359300" cy="3145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F7311-398A-489C-B993-CE0BDBDB9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3399028"/>
            <a:ext cx="5046715" cy="2522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98C74F3-BFC5-4058-A6EC-0AEFCB023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26" y="255421"/>
            <a:ext cx="2839518" cy="5679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2092E33-A442-4E45-8DF6-78158F849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96" y="1271016"/>
            <a:ext cx="2702052" cy="3602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6119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05EAB-A827-45E7-8D7B-BC722800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87" y="118729"/>
            <a:ext cx="11898661" cy="5930379"/>
          </a:xfrm>
        </p:spPr>
        <p:txBody>
          <a:bodyPr>
            <a:normAutofit/>
          </a:bodyPr>
          <a:lstStyle/>
          <a:p>
            <a:pPr marL="457200" indent="457200" algn="ctr">
              <a:lnSpc>
                <a:spcPct val="115000"/>
              </a:lnSpc>
              <a:tabLst>
                <a:tab pos="123825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с родителями по профилактике ДДТТ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ctr">
              <a:lnSpc>
                <a:spcPct val="115000"/>
              </a:lnSpc>
              <a:buNone/>
              <a:tabLst>
                <a:tab pos="123825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родительские собрания с участием сотрудников отдела ГИБДД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анкетирования и тестирования родителей;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акции, тренинги с участием родителей;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мероприятия родители-дети с приглашением инспектора ГИБДД;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детско-родительские проекты;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экскурсии родители-дети с участием сотрудников ОГИБДД Пестречинского района;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памятки, бюллетени, буклеты для родителей;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регулярное информирование родителей посредством общения в социальных сетях: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Vk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“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Instagram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“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ZOOM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177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D2141AE-3C33-4F96-9C28-9B1E91E83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3" y="402337"/>
            <a:ext cx="4047744" cy="227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401AEB-0839-431F-86E0-963214FAF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93" y="0"/>
            <a:ext cx="3319118" cy="31366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4BFF11-4429-4F0A-9C33-22D6C53EA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250"/>
          <a:stretch/>
        </p:blipFill>
        <p:spPr bwMode="auto">
          <a:xfrm>
            <a:off x="8362953" y="594885"/>
            <a:ext cx="3264639" cy="5403579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33A864-4ECD-4614-940B-D2E8EAD3F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9698" y="3365943"/>
            <a:ext cx="3402330" cy="2551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5F952A-EE40-4BA9-9260-CB5366C28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3158197"/>
            <a:ext cx="3578352" cy="2683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9878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A0DC84-DB7E-4244-97E7-714C7F17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8" y="130661"/>
            <a:ext cx="9603275" cy="3450613"/>
          </a:xfrm>
        </p:spPr>
        <p:txBody>
          <a:bodyPr/>
          <a:lstStyle/>
          <a:p>
            <a:pPr algn="ctr"/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нами, воспитателями, много задач: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уверены, что поставленные задачи совместными усилиями с родителями воспитанников нам решить под силу. Потому что самое главное для нас – безопасная и счастливая жизнь наших детей.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C14FBF-643F-4B50-9578-DA367CD62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2874220"/>
            <a:ext cx="3623026" cy="2716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EDBE86-E1D6-4F41-A7A2-D486212B6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90" y="2767607"/>
            <a:ext cx="4176294" cy="208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E0E651-0E8D-4271-AA79-8CB9E22AE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54" y="3039515"/>
            <a:ext cx="3235333" cy="2426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0306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008FEA9-A10E-4321-9194-C5773FABE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366049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718DBC-99CE-4824-BBEF-77763BBB0356}"/>
              </a:ext>
            </a:extLst>
          </p:cNvPr>
          <p:cNvSpPr txBox="1"/>
          <p:nvPr/>
        </p:nvSpPr>
        <p:spPr>
          <a:xfrm>
            <a:off x="0" y="0"/>
            <a:ext cx="7934179" cy="3281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3825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каждым годом скорость движения и плотность транспортных потоков стремительно возрастает. Обеспечение безопасности движения – актуальная государственная проблема. Особое значение для ее решения имеет заблаговременная и правильная подготовка маленьких пешеходов – детей. Именно в дошкольном возрасте закладывается фундамент жизненных ориентировок в окружающем мире, и все, что ребенок усвоит в детском саду, прочно останется у него навсегда.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И поэтому с первых дней, пред воспитателем встает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задача профилактики детского дорожно-транспортного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травматизма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C9E9980-8D0C-49D0-8ECE-601D658B8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2" y="2064258"/>
            <a:ext cx="5111496" cy="3833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0224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B1694C-6C50-4455-A97B-E5C40CFD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1" y="0"/>
            <a:ext cx="11639815" cy="5961888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Известно, что у каждого ребенка индивидуальная скорость восприятия информации, поэтому некоторым требуется больше времени и усилий на усвоение материала. Поэтому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мы делаем упор не только на групповые, но и на индивидуальные  формы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обучения. Это отличная возможность эффективно освоить правила дорожного движения	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Методы работы с детьми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Наглядные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Словестные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Практические Коллективные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Легомультфильм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Метод проектов Мнемотехника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 опорных  схем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Имитативный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метод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брать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словестные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наглядные практические методы,  то между ними нет резкой границы. Используем все это , как познавательную практическую деятельность на занятиях. </a:t>
            </a:r>
          </a:p>
          <a:p>
            <a:pPr marL="0" lvl="0" indent="0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Проектный метод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используется, как вариант активной,  познавательной деятельности детей.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них широко используем национальную региональную специфику 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Большое значение педагоги уделяют 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имитативному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методу обучения,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где дети активно    повторяют за педагогом  слова . Активно применяются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коллективные способы обучения, интегрирование с музыкой, литературой, изобразительным искусством,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 также активные нетрадиционные формы работы, такие,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гипсопластика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театрализация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издательство детской литературы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Новым введение стал проект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Легомультфильм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Это вид современного искусства, который обладает высоким потенциалом нравственно – эмоционального воздействия на дошкольников.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Создание мультика предполагает несколько этапов: на первом этапе продумываем сюжет; на втором этапе записываем и  озвучиваем роли, подбираем соответствующее музыкальное сопровождение, титры ;третий этап – это этап монтажа. Созданные мультипликационные фильмы дают возможность детям в игровой форме закрепить правила поведения на дороге .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 опорных схем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используем как прием и способ запоминания. Суть метода заключается в схематичном изображении предмета или события. Дети легко вспоминают  картинку, а потом проговаривают правильное произношение татарских слов, что ведет к результативному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27902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5113C8-0D5A-420E-BC68-BC44DAE3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71"/>
            <a:ext cx="9603275" cy="3450613"/>
          </a:xfrm>
        </p:spPr>
        <p:txBody>
          <a:bodyPr>
            <a:normAutofit/>
          </a:bodyPr>
          <a:lstStyle/>
          <a:p>
            <a:r>
              <a:rPr lang="ru-RU" sz="1400" dirty="0"/>
              <a:t>Мы регулярно выполняем учебно-материальную базу. В методическом кабинете собран дидактический и демонстрационный материал. Библиотека постоянно обогащается книгами, методическими разработками. </a:t>
            </a:r>
          </a:p>
          <a:p>
            <a:r>
              <a:rPr lang="ru-RU" sz="1400" dirty="0" smtClean="0"/>
              <a:t>Одним из новшеств в нашей работе  это авторские  рабочие тетради по </a:t>
            </a:r>
            <a:r>
              <a:rPr lang="ru-RU" sz="1400" dirty="0"/>
              <a:t>ПДД по развитию речи </a:t>
            </a:r>
            <a:r>
              <a:rPr lang="ru-RU" sz="1400" dirty="0" smtClean="0"/>
              <a:t>. Начали со средней группы, сейчас готовятся к выпуску две другие тетради, это старший и подготовительный возраст .</a:t>
            </a: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4965F8-808F-422D-BF3D-17271675A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94" y="1371600"/>
            <a:ext cx="1811167" cy="2231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25468B1-059F-4A6D-852E-D6B4E3A12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83" y="4151376"/>
            <a:ext cx="2815789" cy="180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0817FEA-5692-40E1-BAD2-439AE9B6A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42" y="1929383"/>
            <a:ext cx="2468919" cy="1773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Татьяна\Desktop\Тетрадь в картинках\стр 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96" y="1655064"/>
            <a:ext cx="1677221" cy="2359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Татьяна\Desktop\Тетрадь в картинках\стр 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7205" y="3536061"/>
            <a:ext cx="1740979" cy="2448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Татьяна\Desktop\Тетрадь в картинках\стр 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8968" y="3493008"/>
            <a:ext cx="1797470" cy="2529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Татьяна\Desktop\Тетрадь в картинках\стр 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6758" y="1432941"/>
            <a:ext cx="1653113" cy="2325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4226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FFFF02-0A4D-40C2-8CE7-2A8A5E19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36625"/>
            <a:ext cx="9603275" cy="3450613"/>
          </a:xfrm>
        </p:spPr>
        <p:txBody>
          <a:bodyPr>
            <a:normAutofit/>
          </a:bodyPr>
          <a:lstStyle/>
          <a:p>
            <a:pPr marL="457200" indent="914400">
              <a:lnSpc>
                <a:spcPct val="115000"/>
              </a:lnSpc>
              <a:spcAft>
                <a:spcPts val="1000"/>
              </a:spcAft>
              <a:tabLst>
                <a:tab pos="123825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создана специальная предметно-развивающая зона по ПДД (макет, наглядные пособия, игры, знаки, литературный уголок и т.д.)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2092EE-C2A8-45FF-A5FC-D6733F8CC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79" y="709715"/>
            <a:ext cx="3355306" cy="4977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4078E56-5951-4F8B-BE14-7AD6BADDA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77824"/>
            <a:ext cx="2383450" cy="4864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5BC2F0-31BD-45EC-B098-4EA910A87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47" y="535979"/>
            <a:ext cx="3362857" cy="5160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323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9B472D-BC92-40E4-9F14-EA0B78DD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-21613"/>
            <a:ext cx="9603275" cy="3450613"/>
          </a:xfrm>
        </p:spPr>
        <p:txBody>
          <a:bodyPr>
            <a:normAutofit/>
          </a:bodyPr>
          <a:lstStyle/>
          <a:p>
            <a:r>
              <a:rPr lang="ru-RU" sz="1600" dirty="0"/>
              <a:t>Конечно же нам в этом активно помогает и поддерживает наш инспектор Егорова Татьяна Алексеевна, начальник отделения профилактики по Пестречинскому району ГУ г. Казани ГБУ «БДД».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3CCF68-F9F6-4E85-AE6F-15B9A810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" y="950976"/>
            <a:ext cx="3717036" cy="4956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A23BA95-5436-4C3A-A948-223B19866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38702"/>
            <a:ext cx="6308556" cy="4731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0953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223998-0A13-4E4E-92E5-DB76FF0E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0"/>
            <a:ext cx="11740897" cy="4562856"/>
          </a:xfrm>
        </p:spPr>
        <p:txBody>
          <a:bodyPr>
            <a:normAutofit fontScale="25000" lnSpcReduction="20000"/>
          </a:bodyPr>
          <a:lstStyle/>
          <a:p>
            <a:r>
              <a:rPr lang="ru-RU" sz="4300" dirty="0"/>
              <a:t>Практика показывает, что воспитательно образовательную работу с дошкольниками нужно начинать с организации самих педагогов, потому что именно они являются ярким примером для нового поколения участников дорожного движения наших </a:t>
            </a:r>
            <a:r>
              <a:rPr lang="ru-RU" sz="4300" dirty="0" smtClean="0"/>
              <a:t>воспитанников. Кроме традиционных занятий, бесед, экскурсий, целевых прогулок широко применяем такие формы обучения, как КВН, деловые игры, </a:t>
            </a:r>
            <a:r>
              <a:rPr lang="ru-RU" sz="4300" dirty="0" err="1" smtClean="0"/>
              <a:t>брейн-ринги</a:t>
            </a:r>
            <a:r>
              <a:rPr lang="ru-RU" sz="4300" dirty="0" smtClean="0"/>
              <a:t>, конкурсы, викторины.</a:t>
            </a:r>
          </a:p>
          <a:p>
            <a:r>
              <a:rPr lang="ru-RU" sz="4300" dirty="0" smtClean="0"/>
              <a:t> В рамках культурно-досуговой деятельности проводятся праздники, развлечения, музыкально-литературные композиции, познавательно-тематические вчера .Одна из форм работы с детьми по обучению ПДД- организация художественно-творческой деятельности, которая включает в себя проведение занятий по интересам.</a:t>
            </a:r>
          </a:p>
          <a:p>
            <a:pPr marL="0" lvl="0" indent="0" algn="just">
              <a:buNone/>
            </a:pPr>
            <a:r>
              <a:rPr lang="ru-RU" sz="4300" dirty="0" smtClean="0"/>
              <a:t>Мною создано ряд проектов </a:t>
            </a: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Проект «</a:t>
            </a:r>
            <a:r>
              <a:rPr lang="tt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Сказка”</a:t>
            </a:r>
          </a:p>
          <a:p>
            <a:pPr marL="0" lvl="0" indent="0" algn="just">
              <a:buNone/>
            </a:pPr>
            <a:r>
              <a:rPr lang="tt-RU" sz="43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выбранный  проект обусловлен  большим интересом  детей, родителей и педагогов. Этот  проект  нацелен   на решение вопросов социализации детей: развитие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т.е. умения произвольно управлять чувствами и выходить из сложных ситуаций по профилактике дорожно-транспортного травматизма через театрализованную деятельность. </a:t>
            </a:r>
          </a:p>
          <a:p>
            <a:pPr marL="0" lvl="0" indent="0" algn="just">
              <a:buNone/>
            </a:pPr>
            <a:r>
              <a:rPr lang="ru-RU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«Кудесник» (лепнина из гипса)</a:t>
            </a:r>
            <a:r>
              <a:rPr lang="ru-RU" sz="4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Мы постоянно </a:t>
            </a:r>
            <a:r>
              <a:rPr lang="ru-RU" sz="43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совершенствуюемся</a:t>
            </a:r>
            <a:r>
              <a:rPr lang="ru-RU" sz="4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используем современные инновационные технологии, внедряя в  образовательный процесс наиболее интересные, но и в тоже время, доступную технологию, как </a:t>
            </a:r>
            <a:r>
              <a:rPr lang="ru-RU" sz="43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гипсопластика</a:t>
            </a:r>
            <a:r>
              <a:rPr lang="ru-RU" sz="4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\</a:t>
            </a:r>
          </a:p>
          <a:p>
            <a:pPr marL="0" lvl="0" indent="0" algn="just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335"/>
              </a:spcBef>
              <a:buNone/>
            </a:pPr>
            <a:r>
              <a:rPr lang="ru-RU" sz="4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Современному ребенку необходимо не столько много знать, сколько последовательно и доказательно мыслить, проявлять умственное напряжение. Когда ребенок сам действует с объектами, он лучше познает окружающий мир. В связи с этим перед нами педагогами стоит задача поиска новых нестандартных форм взаимодействия с воспитанниками. Одним из перспективных методов, способствующих решению данной проблемы,  является </a:t>
            </a:r>
            <a:r>
              <a:rPr lang="ru-RU" sz="43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лэпбук</a:t>
            </a:r>
            <a:r>
              <a:rPr lang="ru-RU" sz="4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335"/>
              </a:spcBef>
              <a:buNone/>
            </a:pPr>
            <a:r>
              <a:rPr lang="ru-RU" sz="4300" b="1" dirty="0" smtClean="0">
                <a:solidFill>
                  <a:prstClr val="black"/>
                </a:solidFill>
                <a:latin typeface="Times New Roman"/>
              </a:rPr>
              <a:t>Проект  «</a:t>
            </a:r>
            <a:r>
              <a:rPr lang="ru-RU" sz="4300" b="1" dirty="0" err="1" smtClean="0">
                <a:solidFill>
                  <a:prstClr val="black"/>
                </a:solidFill>
                <a:latin typeface="Times New Roman"/>
              </a:rPr>
              <a:t>Самоделкины</a:t>
            </a:r>
            <a:r>
              <a:rPr lang="ru-RU" sz="4300" b="1" dirty="0" smtClean="0">
                <a:solidFill>
                  <a:prstClr val="black"/>
                </a:solidFill>
                <a:latin typeface="Times New Roman"/>
              </a:rPr>
              <a:t>»  (детские книжки своими руками)</a:t>
            </a:r>
            <a:endParaRPr lang="ru-RU" sz="4300" dirty="0" smtClean="0">
              <a:solidFill>
                <a:prstClr val="black"/>
              </a:solidFill>
              <a:latin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300" dirty="0" smtClean="0">
                <a:latin typeface="Times New Roman"/>
                <a:ea typeface="Times New Roman"/>
                <a:cs typeface="Times New Roman"/>
              </a:rPr>
              <a:t>        Цель проекта состоит в развитии навыков языкового общения ,  приобщении  детей совместной творческой деятельности по формированию правил безопасного поведения на дороге.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300" dirty="0" smtClean="0">
                <a:latin typeface="Times New Roman"/>
                <a:ea typeface="Times New Roman"/>
                <a:cs typeface="Times New Roman"/>
              </a:rPr>
              <a:t>Приобщение малышей к книге в наш век компьютерных технологии  очень актуальна, поэтому чтение детям художественной литературы занимает особое место  в образовательном процессе. Но когда ребенок делает книгу своими руками, сам придумывает сюжет , изготавливает иллюстрации, то это усиливает эффект восприятия, способствует развитию речи, изучению правил дорожного движения.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300" dirty="0" smtClean="0">
                <a:latin typeface="Times New Roman"/>
                <a:ea typeface="Times New Roman"/>
                <a:cs typeface="Times New Roman"/>
              </a:rPr>
              <a:t>В настоящее время руками детей педагогов и родителей </a:t>
            </a:r>
            <a:r>
              <a:rPr lang="ru-RU" sz="4300" b="1" dirty="0" smtClean="0">
                <a:latin typeface="Times New Roman"/>
                <a:ea typeface="Times New Roman"/>
                <a:cs typeface="Times New Roman"/>
              </a:rPr>
              <a:t>изготовлено   более 30 книг </a:t>
            </a:r>
            <a:r>
              <a:rPr lang="ru-RU" sz="4300" dirty="0" smtClean="0">
                <a:latin typeface="Times New Roman"/>
                <a:ea typeface="Times New Roman"/>
                <a:cs typeface="Times New Roman"/>
              </a:rPr>
              <a:t>на различную тематику.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84" y="4288535"/>
            <a:ext cx="2449408" cy="15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4322871"/>
            <a:ext cx="1727278" cy="147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воспитатель\Desktop\билингвалка фото\гипсопластика\DSCN4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4214782"/>
            <a:ext cx="1240984" cy="1654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43" t="14577" r="2099" b="4883"/>
          <a:stretch/>
        </p:blipFill>
        <p:spPr bwMode="auto">
          <a:xfrm>
            <a:off x="448056" y="4483549"/>
            <a:ext cx="2109311" cy="1247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43" t="14577" r="2099" b="4883"/>
          <a:stretch/>
        </p:blipFill>
        <p:spPr bwMode="auto">
          <a:xfrm>
            <a:off x="5614416" y="4428685"/>
            <a:ext cx="2155031" cy="127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016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5DEBAF-0329-4B38-8D8C-AE0ABCBC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29"/>
            <a:ext cx="9603275" cy="3450613"/>
          </a:xfrm>
        </p:spPr>
        <p:txBody>
          <a:bodyPr>
            <a:normAutofit/>
          </a:bodyPr>
          <a:lstStyle/>
          <a:p>
            <a:pPr marL="457200" indent="457200">
              <a:lnSpc>
                <a:spcPct val="115000"/>
              </a:lnSpc>
              <a:tabLst>
                <a:tab pos="123825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 проводится систематически, в соответствии с разработанным перспективным планом. Формирование навыков безопасного поведения дошкольников на дороге в соответствии с ФГОС ДО относится к социально-коммуникативному направлению, но плавно интегрирует во все образовательные области, предусмотренные ФГОС дошкольного образования.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представлений детей о правилах дорожного движения, необходимости их выполнения (диагностика 2 раза в год);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123825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расширение, обогащение первичных представлений детей о безопасном поведении на дороге, накоплении новых знаний о правилах дорожного движения, навыков, и, что особенно важно, формирование сознательного отношения – стереотипов к соблюдению правил дорожного движения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5ACBF6-7AC4-44E3-B198-5AD4EA066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05" y="3059020"/>
            <a:ext cx="2136003" cy="2848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0FEAE87-32DF-4336-9ADA-F66723AF7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2" y="3232541"/>
            <a:ext cx="3041195" cy="2281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7E8982-A860-40B4-A5D9-DC9B8275C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9" y="3023868"/>
            <a:ext cx="3588083" cy="2690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9342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74FD5E-BFC1-46E4-9640-122DCDD7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003" y="67869"/>
            <a:ext cx="11558716" cy="3240940"/>
          </a:xfrm>
        </p:spPr>
        <p:txBody>
          <a:bodyPr/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 увлекательной форме изучают правила страны дорожных наук, участвуют в викторинах, КВНах, конкурсах, игровых тренингах. Вместе с родителями сочиняют и рисуют рассказы и сказки, стихи, решают ребусы и кроссворды, организуют выставки и конкурсы поделок на тему ПДД. Являются активными участниками акций: «Разговор с водителем», «Стань ярким, стань заметным», «День памяти жертв ДТП», «Пристегни самое дорогое», «Безопасное колесо» и многих других. Являются авторами и создателями детских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мультроликов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 правилах безопасного поведения на дорогах: «Светофор», «В стране дорожных знаков», «Дорожная азбука» 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9ACF94-9EC8-4B06-872B-A30A4412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8" y="3142807"/>
            <a:ext cx="3514432" cy="2635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85CCC1-050A-486C-90E8-C0EC3D986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01" y="1991514"/>
            <a:ext cx="4591685" cy="229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14EEF3-6796-4758-91AE-FA6500022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87" y="3705255"/>
            <a:ext cx="3368066" cy="1894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9349685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247</TotalTime>
  <Words>1053</Words>
  <Application>Microsoft Office PowerPoint</Application>
  <PresentationFormat>Произвольный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Галерея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 Азаматова</dc:creator>
  <cp:lastModifiedBy>Татьяна</cp:lastModifiedBy>
  <cp:revision>15</cp:revision>
  <dcterms:created xsi:type="dcterms:W3CDTF">2022-03-02T14:12:26Z</dcterms:created>
  <dcterms:modified xsi:type="dcterms:W3CDTF">2022-03-03T09:35:01Z</dcterms:modified>
</cp:coreProperties>
</file>