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79" r:id="rId3"/>
    <p:sldId id="274" r:id="rId4"/>
    <p:sldId id="267" r:id="rId5"/>
    <p:sldId id="265" r:id="rId6"/>
    <p:sldId id="264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025" autoAdjust="0"/>
    <p:restoredTop sz="96433" autoAdjust="0"/>
  </p:normalViewPr>
  <p:slideViewPr>
    <p:cSldViewPr snapToGrid="0">
      <p:cViewPr varScale="1">
        <p:scale>
          <a:sx n="66" d="100"/>
          <a:sy n="66" d="100"/>
        </p:scale>
        <p:origin x="-1320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A0DCFA-4A77-4689-8689-42675165E297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47865-8B44-46EB-9F8D-4CCFA4C9FFC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47865-8B44-46EB-9F8D-4CCFA4C9FFCD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2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28800" y="464457"/>
            <a:ext cx="6202495" cy="6006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800" b="1" dirty="0" smtClean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endParaRPr lang="en-US" sz="4800" b="1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sz="4800" b="1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Физкультурно-</a:t>
            </a:r>
          </a:p>
          <a:p>
            <a:r>
              <a:rPr lang="ru-RU" sz="4800" b="1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оздоровительная </a:t>
            </a:r>
          </a:p>
          <a:p>
            <a:r>
              <a:rPr lang="ru-RU" sz="4800" b="1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работа </a:t>
            </a:r>
            <a:r>
              <a:rPr lang="ru-RU" sz="48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 </a:t>
            </a:r>
            <a:r>
              <a:rPr lang="ru-RU" sz="4800" b="1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ДОУ</a:t>
            </a:r>
          </a:p>
          <a:p>
            <a:endParaRPr lang="ru-RU" sz="4800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endParaRPr lang="ru-RU" sz="4800" b="1" dirty="0" smtClean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endParaRPr lang="ru-RU" sz="4800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01371" y="333829"/>
            <a:ext cx="5791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МБДОУ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Пестречинский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детский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сад №3 «Солнышко»</a:t>
            </a:r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85999" y="1843950"/>
            <a:ext cx="610885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потребности в здоровом образе жизни;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физических качеств в соответствии с возможностями и состоянием здоровья ребенка;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реализации потребности в двигательной активности в повседневной жизни;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интересов, склонностей и способностей детей в двигательной деятельности и реализация их через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спортивно-оздоровительную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активность;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приобщение детей к традициям большого спорта.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57365" y="559189"/>
            <a:ext cx="388266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</a:t>
            </a:r>
            <a:r>
              <a:rPr lang="ru-RU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xmlns="" val="257332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57365" y="559189"/>
            <a:ext cx="39745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Утренняя гимнастика</a:t>
            </a:r>
            <a:endParaRPr lang="ru-RU" sz="3200" dirty="0">
              <a:solidFill>
                <a:srgbClr val="0070C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74564" y="2833332"/>
            <a:ext cx="28884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3956" y="2968668"/>
            <a:ext cx="2680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Screenshot_20220215-113054_Instagram"/>
          <p:cNvPicPr>
            <a:picLocks noChangeAspect="1" noChangeArrowheads="1"/>
          </p:cNvPicPr>
          <p:nvPr/>
        </p:nvPicPr>
        <p:blipFill>
          <a:blip r:embed="rId3" cstate="print"/>
          <a:srcRect l="10265" t="28106" r="9603"/>
          <a:stretch>
            <a:fillRect/>
          </a:stretch>
        </p:blipFill>
        <p:spPr bwMode="auto">
          <a:xfrm>
            <a:off x="5094514" y="1277258"/>
            <a:ext cx="3512458" cy="21904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3" descr="D:\Users\user\Downloads\16-02-2020_19-13-28\IMG-20200212-WA00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0515" y="1211177"/>
            <a:ext cx="3425372" cy="2301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Users\user\Downloads\16-02-2020_19-13-28\IMG-20200212-WA004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52571" y="3996235"/>
            <a:ext cx="3439885" cy="22884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9544" y="3947887"/>
            <a:ext cx="3367313" cy="2293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33178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446317" y="244019"/>
            <a:ext cx="62464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Физкультурные минутки</a:t>
            </a:r>
            <a:r>
              <a:rPr lang="ru-RU" sz="32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2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67419" y="3244334"/>
            <a:ext cx="32490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Гимнастика после сна</a:t>
            </a:r>
            <a:endParaRPr lang="ru-RU" sz="32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Screenshot_20220215-112914_Instagram"/>
          <p:cNvPicPr>
            <a:picLocks noChangeAspect="1" noChangeArrowheads="1"/>
          </p:cNvPicPr>
          <p:nvPr/>
        </p:nvPicPr>
        <p:blipFill>
          <a:blip r:embed="rId3"/>
          <a:srcRect l="3285" t="9581" r="5411" b="4790"/>
          <a:stretch>
            <a:fillRect/>
          </a:stretch>
        </p:blipFill>
        <p:spPr bwMode="auto">
          <a:xfrm>
            <a:off x="4717143" y="4151086"/>
            <a:ext cx="3918857" cy="2075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20210915_0950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40001" y="1103086"/>
            <a:ext cx="4180114" cy="1928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687097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992285" y="266801"/>
            <a:ext cx="50440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Прогулки, подвижные игры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06455" y="2793304"/>
            <a:ext cx="54958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Взаимодействие с родителями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20220212_10292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05829" y="3778553"/>
            <a:ext cx="1930400" cy="2723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20220212_1156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2230" y="3947886"/>
            <a:ext cx="1886858" cy="233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:\Documents and Settings\User\Local Settings\Temporary Internet Files\Content.Word\Screenshot_20220215-113455_Instagram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t="15299" r="1481" b="50257"/>
          <a:stretch/>
        </p:blipFill>
        <p:spPr bwMode="auto">
          <a:xfrm>
            <a:off x="1219202" y="827316"/>
            <a:ext cx="2365826" cy="20755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pic>
        <p:nvPicPr>
          <p:cNvPr id="10" name="Рисунок 9" descr="C:\Documents and Settings\User\Local Settings\Temporary Internet Files\Content.Word\20210607_102205.jpg"/>
          <p:cNvPicPr/>
          <p:nvPr/>
        </p:nvPicPr>
        <p:blipFill>
          <a:blip r:embed="rId7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85197" y="943089"/>
            <a:ext cx="2032635" cy="1981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 descr="D:\Users\user\Downloads\16-02-2020_19-13-28\IMG-20200212-WA004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66858" y="3701143"/>
            <a:ext cx="1988456" cy="27141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D:\Users\user\Downloads\16-02-2020_19-13-28\IMG-20200212-WA002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9371" y="3601964"/>
            <a:ext cx="2061029" cy="27480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D:\Users\user\Downloads\16-02-2020_19-13-28\IMG-20200212-WA005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6002" y="897182"/>
            <a:ext cx="2581255" cy="19359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16479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6437" y="404810"/>
            <a:ext cx="59677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accent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Здоровые дети – здоровая нация!</a:t>
            </a:r>
          </a:p>
        </p:txBody>
      </p:sp>
      <p:pic>
        <p:nvPicPr>
          <p:cNvPr id="2050" name="Picture 2" descr="20210708_1007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6228" y="1088572"/>
            <a:ext cx="4209143" cy="2365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Screenshot_20220215-113444_Instagram"/>
          <p:cNvPicPr>
            <a:picLocks noChangeAspect="1" noChangeArrowheads="1"/>
          </p:cNvPicPr>
          <p:nvPr/>
        </p:nvPicPr>
        <p:blipFill>
          <a:blip r:embed="rId4" cstate="print"/>
          <a:srcRect t="15448" r="2678" b="49536"/>
          <a:stretch>
            <a:fillRect/>
          </a:stretch>
        </p:blipFill>
        <p:spPr bwMode="auto">
          <a:xfrm>
            <a:off x="4005943" y="3619500"/>
            <a:ext cx="4152900" cy="3238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730503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535</TotalTime>
  <Words>98</Words>
  <Application>Microsoft Office PowerPoint</Application>
  <PresentationFormat>Экран (4:3)</PresentationFormat>
  <Paragraphs>24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Admin</cp:lastModifiedBy>
  <cp:revision>52</cp:revision>
  <dcterms:created xsi:type="dcterms:W3CDTF">2013-11-19T05:52:05Z</dcterms:created>
  <dcterms:modified xsi:type="dcterms:W3CDTF">2022-02-16T10:35:43Z</dcterms:modified>
</cp:coreProperties>
</file>