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74" r:id="rId4"/>
    <p:sldId id="267" r:id="rId5"/>
    <p:sldId id="265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DCFA-4A77-4689-8689-42675165E29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47865-8B44-46EB-9F8D-4CCFA4C9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7865-8B44-46EB-9F8D-4CCFA4C9FF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464457"/>
            <a:ext cx="6202495" cy="600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Физкультурно-</a:t>
            </a: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оздоровительная </a:t>
            </a: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ДОУ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371" y="33382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МБДОУ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Пестречинский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детский сад №3 «Солнышко»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здоровом образе жизни;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 в соответствии с возможностями и состоянием здоровья ребенка;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склонностей и способностей детей в двигательной деятельности и реализация их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традициям большого спорта.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3882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564" y="2833332"/>
            <a:ext cx="2888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956" y="2968668"/>
            <a:ext cx="26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creenshot_20220215-113054_Instagram"/>
          <p:cNvPicPr>
            <a:picLocks noChangeAspect="1" noChangeArrowheads="1"/>
          </p:cNvPicPr>
          <p:nvPr/>
        </p:nvPicPr>
        <p:blipFill>
          <a:blip r:embed="rId3" cstate="print"/>
          <a:srcRect l="10265" t="28106" r="9603"/>
          <a:stretch>
            <a:fillRect/>
          </a:stretch>
        </p:blipFill>
        <p:spPr bwMode="auto">
          <a:xfrm>
            <a:off x="5094514" y="1277258"/>
            <a:ext cx="3512458" cy="219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D:\Users\user\Downloads\16-02-2020_19-13-28\IMG-20200212-WA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5" y="1211177"/>
            <a:ext cx="3425372" cy="230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user\Downloads\16-02-2020_19-13-28\IMG-20200212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1" y="3996235"/>
            <a:ext cx="3439885" cy="228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4" y="3947887"/>
            <a:ext cx="3367313" cy="229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317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6317" y="244019"/>
            <a:ext cx="6246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419" y="3244334"/>
            <a:ext cx="3249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reenshot_20220215-112914_Instagram"/>
          <p:cNvPicPr>
            <a:picLocks noChangeAspect="1" noChangeArrowheads="1"/>
          </p:cNvPicPr>
          <p:nvPr/>
        </p:nvPicPr>
        <p:blipFill>
          <a:blip r:embed="rId3"/>
          <a:srcRect l="3285" t="9581" r="5411" b="4790"/>
          <a:stretch>
            <a:fillRect/>
          </a:stretch>
        </p:blipFill>
        <p:spPr bwMode="auto">
          <a:xfrm>
            <a:off x="4717143" y="4151086"/>
            <a:ext cx="3918857" cy="207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20210915_095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1" y="1103086"/>
            <a:ext cx="4180114" cy="192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709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285" y="266801"/>
            <a:ext cx="5044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Прогулки, подвижные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6455" y="2793304"/>
            <a:ext cx="549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20220212_102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829" y="3818965"/>
            <a:ext cx="1901760" cy="268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20220212_1156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0" y="3947886"/>
            <a:ext cx="1886858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User\Local Settings\Temporary Internet Files\Content.Word\Screenshot_20220215-113455_Instagra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5299" r="1481" b="50257"/>
          <a:stretch/>
        </p:blipFill>
        <p:spPr bwMode="auto">
          <a:xfrm>
            <a:off x="1219202" y="827316"/>
            <a:ext cx="2365826" cy="2075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0" name="Рисунок 9" descr="C:\Documents and Settings\User\Local Settings\Temporary Internet Files\Content.Word\20210607_102205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197" y="943089"/>
            <a:ext cx="2032635" cy="198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Users\user\Downloads\16-02-2020_19-13-28\IMG-20200212-WA0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2" y="3701143"/>
            <a:ext cx="2151102" cy="293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Users\user\Downloads\16-02-2020_19-13-28\IMG-20200212-WA00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1" y="3601964"/>
            <a:ext cx="2061029" cy="274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Users\user\Downloads\16-02-2020_19-13-28\IMG-20200212-WA00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02" y="897182"/>
            <a:ext cx="2581255" cy="193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647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6437" y="404810"/>
            <a:ext cx="596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Здоровые дети – здоровая нация!</a:t>
            </a:r>
          </a:p>
        </p:txBody>
      </p:sp>
      <p:pic>
        <p:nvPicPr>
          <p:cNvPr id="2050" name="Picture 2" descr="20210708_100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228" y="1088572"/>
            <a:ext cx="4209143" cy="23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Screenshot_20220215-113444_Instagram"/>
          <p:cNvPicPr>
            <a:picLocks noChangeAspect="1" noChangeArrowheads="1"/>
          </p:cNvPicPr>
          <p:nvPr/>
        </p:nvPicPr>
        <p:blipFill>
          <a:blip r:embed="rId4" cstate="print"/>
          <a:srcRect t="15448" r="2678" b="49536"/>
          <a:stretch>
            <a:fillRect/>
          </a:stretch>
        </p:blipFill>
        <p:spPr bwMode="auto">
          <a:xfrm>
            <a:off x="4005943" y="3619500"/>
            <a:ext cx="41529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050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98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</cp:lastModifiedBy>
  <cp:revision>53</cp:revision>
  <dcterms:created xsi:type="dcterms:W3CDTF">2013-11-19T05:52:05Z</dcterms:created>
  <dcterms:modified xsi:type="dcterms:W3CDTF">2022-02-21T07:26:05Z</dcterms:modified>
</cp:coreProperties>
</file>