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slide" Target="slides/slide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BC1E-3348-4C67-A88C-C28781767A7D}" type="datetimeFigureOut">
              <a:rPr lang="ru-RU" smtClean="0"/>
              <a:t>21.02.2022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EB8A-5BA3-4B47-9EAB-248203B0B52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BC1E-3348-4C67-A88C-C28781767A7D}" type="datetimeFigureOut">
              <a:rPr lang="ru-RU" smtClean="0"/>
              <a:t>21.02.2022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EB8A-5BA3-4B47-9EAB-248203B0B52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BC1E-3348-4C67-A88C-C28781767A7D}" type="datetimeFigureOut">
              <a:rPr lang="ru-RU" smtClean="0"/>
              <a:t>21.02.2022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EB8A-5BA3-4B47-9EAB-248203B0B52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BC1E-3348-4C67-A88C-C28781767A7D}" type="datetimeFigureOut">
              <a:rPr lang="ru-RU" smtClean="0"/>
              <a:t>21.02.2022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EB8A-5BA3-4B47-9EAB-248203B0B52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BC1E-3348-4C67-A88C-C28781767A7D}" type="datetimeFigureOut">
              <a:rPr lang="ru-RU" smtClean="0"/>
              <a:t>21.02.2022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EB8A-5BA3-4B47-9EAB-248203B0B52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BC1E-3348-4C67-A88C-C28781767A7D}" type="datetimeFigureOut">
              <a:rPr lang="ru-RU" smtClean="0"/>
              <a:t>21.02.2022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EB8A-5BA3-4B47-9EAB-248203B0B52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BC1E-3348-4C67-A88C-C28781767A7D}" type="datetimeFigureOut">
              <a:rPr lang="ru-RU" smtClean="0"/>
              <a:t>21.02.2022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EB8A-5BA3-4B47-9EAB-248203B0B52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BC1E-3348-4C67-A88C-C28781767A7D}" type="datetimeFigureOut">
              <a:rPr lang="ru-RU" smtClean="0"/>
              <a:t>21.02.2022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EB8A-5BA3-4B47-9EAB-248203B0B52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BC1E-3348-4C67-A88C-C28781767A7D}" type="datetimeFigureOut">
              <a:rPr lang="ru-RU" smtClean="0"/>
              <a:t>21.02.2022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EB8A-5BA3-4B47-9EAB-248203B0B52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BC1E-3348-4C67-A88C-C28781767A7D}" type="datetimeFigureOut">
              <a:rPr lang="ru-RU" smtClean="0"/>
              <a:t>21.02.2022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EB8A-5BA3-4B47-9EAB-248203B0B52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BC1E-3348-4C67-A88C-C28781767A7D}" type="datetimeFigureOut">
              <a:rPr lang="ru-RU" smtClean="0"/>
              <a:t>21.02.2022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0EB8A-5BA3-4B47-9EAB-248203B0B52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F20EB8A-5BA3-4B47-9EAB-248203B0B52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0BABC1E-3348-4C67-A88C-C28781767A7D}" type="datetimeFigureOut">
              <a:rPr lang="ru-RU" smtClean="0"/>
              <a:t>21.02.2022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3.jpeg" /><Relationship Id="rId5" Type="http://schemas.openxmlformats.org/officeDocument/2006/relationships/image" Target="../media/image12.jpeg" /><Relationship Id="rId4" Type="http://schemas.openxmlformats.org/officeDocument/2006/relationships/image" Target="../media/image11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064896" cy="936104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0070C0"/>
                </a:solidFill>
                <a:latin typeface="Comic Sans MS" pitchFamily="66" charset="0"/>
              </a:rPr>
              <a:t>Родной язык –душа народа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064896" cy="424847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Целью 2021 учебного года было вызвать интерес к изучению и сохранению родного языка, воспитать уважение к культуре и традициям своего народа.</a:t>
            </a:r>
          </a:p>
        </p:txBody>
      </p:sp>
      <p:pic>
        <p:nvPicPr>
          <p:cNvPr id="1027" name="Picture 3" descr="C:\Users\001\Desktop\ФОТО 21\8 февраля 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773" y="2423996"/>
            <a:ext cx="3031629" cy="1593644"/>
          </a:xfrm>
          <a:prstGeom prst="ellipse">
            <a:avLst/>
          </a:prstGeom>
          <a:ln w="63500" cap="rnd">
            <a:solidFill>
              <a:schemeClr val="bg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001\Desktop\ФОТО 21\IMG20210303081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284" y="2785520"/>
            <a:ext cx="3252115" cy="24390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001\Desktop\ФОТО 21\февраль 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900" y="4005064"/>
            <a:ext cx="2766027" cy="20745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140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068960"/>
            <a:ext cx="7465640" cy="576064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С детьми организовали различные выставки, посещали краеведческий музей ,участвовали в конкурсах.</a:t>
            </a:r>
          </a:p>
        </p:txBody>
      </p:sp>
      <p:pic>
        <p:nvPicPr>
          <p:cNvPr id="2050" name="Picture 2" descr="C:\Users\001\Desktop\ФОТО 21\январь 21 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2042187" cy="1531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10000"/>
                <a:lumOff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001\Desktop\ФОТО 21\февраль 4 0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" t="12202" r="9584" b="7412"/>
          <a:stretch/>
        </p:blipFill>
        <p:spPr bwMode="auto">
          <a:xfrm>
            <a:off x="4788024" y="692696"/>
            <a:ext cx="2312301" cy="1676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001\Desktop\ФОТО 21\февраль 4 0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77072"/>
            <a:ext cx="2101619" cy="1576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001\Desktop\МУЗЕЙ ТУКАЯ\июль28 0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08" y="4077072"/>
            <a:ext cx="2321157" cy="17408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91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>
                <a:latin typeface="Comic Sans MS" pitchFamily="66" charset="0"/>
              </a:rPr>
              <a:t>С педагогами и родителями создали мини музей «</a:t>
            </a:r>
            <a:r>
              <a:rPr lang="ru-RU" sz="2000" dirty="0" err="1">
                <a:latin typeface="Comic Sans MS" pitchFamily="66" charset="0"/>
              </a:rPr>
              <a:t>Мирас</a:t>
            </a:r>
            <a:r>
              <a:rPr lang="ru-RU" sz="2000" dirty="0">
                <a:latin typeface="Comic Sans MS" pitchFamily="66" charset="0"/>
              </a:rPr>
              <a:t>» «Наследие»</a:t>
            </a:r>
          </a:p>
        </p:txBody>
      </p:sp>
      <p:pic>
        <p:nvPicPr>
          <p:cNvPr id="3084" name="Picture 12" descr="C:\Users\001\Desktop\МУЗЕЙ ТУКАЯ\июль28 0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1456953" cy="19426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001\Desktop\МУЗЕЙ ТУКАЯ\июль28 0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585018"/>
            <a:ext cx="1512169" cy="2016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001\Desktop\МУЗЕЙ ТУКАЯ\июль28 0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85019"/>
            <a:ext cx="1554510" cy="2072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001\Desktop\МУЗЕЙ ТУКАЯ\июль28 0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4149080"/>
            <a:ext cx="2592288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Users\001\Desktop\МУЗЕЙ ТУКАЯ\июль28 0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6240" y="4160942"/>
            <a:ext cx="2384450" cy="17883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131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57</TotalTime>
  <Words>55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Соседство</vt:lpstr>
      <vt:lpstr>Родной язык –душа народа</vt:lpstr>
      <vt:lpstr>С детьми организовали различные выставки, посещали краеведческий музей ,участвовали в конкурсах.</vt:lpstr>
      <vt:lpstr>С педагогами и родителями создали мини музей «Мирас» «Наследие»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001</dc:creator>
  <cp:lastModifiedBy>Неизвестный пользователь</cp:lastModifiedBy>
  <cp:revision>7</cp:revision>
  <dcterms:created xsi:type="dcterms:W3CDTF">2022-02-20T07:02:45Z</dcterms:created>
  <dcterms:modified xsi:type="dcterms:W3CDTF">2022-02-21T06:58:23Z</dcterms:modified>
</cp:coreProperties>
</file>