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56" r:id="rId4"/>
    <p:sldId id="258" r:id="rId5"/>
    <p:sldId id="259" r:id="rId6"/>
    <p:sldId id="260" r:id="rId7"/>
    <p:sldId id="257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B09-B299-4329-993C-89053F9E82D1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B26D-810B-4472-A433-5867D4B9A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7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B09-B299-4329-993C-89053F9E82D1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B26D-810B-4472-A433-5867D4B9A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90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B09-B299-4329-993C-89053F9E82D1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B26D-810B-4472-A433-5867D4B9A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43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B09-B299-4329-993C-89053F9E82D1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B26D-810B-4472-A433-5867D4B9A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1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B09-B299-4329-993C-89053F9E82D1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B26D-810B-4472-A433-5867D4B9A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21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B09-B299-4329-993C-89053F9E82D1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B26D-810B-4472-A433-5867D4B9A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72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B09-B299-4329-993C-89053F9E82D1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B26D-810B-4472-A433-5867D4B9A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16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B09-B299-4329-993C-89053F9E82D1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B26D-810B-4472-A433-5867D4B9A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49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B09-B299-4329-993C-89053F9E82D1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B26D-810B-4472-A433-5867D4B9A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39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B09-B299-4329-993C-89053F9E82D1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B26D-810B-4472-A433-5867D4B9A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25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B09-B299-4329-993C-89053F9E82D1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B26D-810B-4472-A433-5867D4B9A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50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F1B09-B299-4329-993C-89053F9E82D1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EB26D-810B-4472-A433-5867D4B9A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48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836712"/>
            <a:ext cx="488165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 ДЕТСКИЙ САД </a:t>
            </a:r>
          </a:p>
          <a:p>
            <a:endParaRPr lang="ru-RU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«ДО» И «ПОСЛЕ» </a:t>
            </a:r>
          </a:p>
          <a:p>
            <a:endParaRPr lang="ru-RU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КАПИТАЛЬНОГО</a:t>
            </a:r>
          </a:p>
          <a:p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РЕМОНТА 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3406877"/>
            <a:ext cx="3543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«СОЛНЫШКО»</a:t>
            </a:r>
          </a:p>
          <a:p>
            <a:endParaRPr lang="ru-RU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11.04 2016г.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1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2"/>
    </mc:Choice>
    <mc:Fallback>
      <p:transition spd="slow" advTm="5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5976" y="328498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Группа       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«ГОРОШИНЫ»</a:t>
            </a:r>
          </a:p>
          <a:p>
            <a:pPr lvl="0"/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«ПОСЛЕ…»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37181"/>
            <a:ext cx="3863260" cy="1916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116632"/>
            <a:ext cx="4128691" cy="19168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30" y="4852907"/>
            <a:ext cx="3131840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08"/>
    </mc:Choice>
    <mc:Fallback>
      <p:transition spd="slow" advTm="6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5976" y="328498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Группа                                     «ЗВЕЗДОЧКИ»</a:t>
            </a:r>
          </a:p>
          <a:p>
            <a:pPr lvl="0"/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«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ПОСЛЕ…»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6" y="4731336"/>
            <a:ext cx="3491880" cy="2060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0" y="2567534"/>
            <a:ext cx="3779912" cy="2022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81667"/>
            <a:ext cx="3779912" cy="241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30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67"/>
    </mc:Choice>
    <mc:Fallback>
      <p:transition spd="slow" advTm="5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5976" y="328498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Группа                                    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«ЗВЕЗДОЧКИ»</a:t>
            </a:r>
          </a:p>
          <a:p>
            <a:pPr lvl="0"/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«ПОСЛЕ…»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3789040"/>
            <a:ext cx="3851920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" y="144016"/>
            <a:ext cx="3903533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3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74"/>
    </mc:Choice>
    <mc:Fallback>
      <p:transition spd="slow" advTm="5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5976" y="328498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Группа                                          «ЯГОДКИ»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«ПОСЛЕ…»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7728"/>
            <a:ext cx="4032448" cy="2839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29000"/>
            <a:ext cx="4032448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2"/>
    </mc:Choice>
    <mc:Fallback>
      <p:transition spd="slow" advTm="5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5976" y="32129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Группа                                          «ЯГОДКИ»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«ПОСЛЕ…»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3851920" cy="24406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3707904" cy="27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8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05"/>
    </mc:Choice>
    <mc:Fallback>
      <p:transition spd="slow" advTm="5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5976" y="3429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Группа                                          «ПЧЕЛКИ»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«ПОСЛЕ…»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600400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1" y="2780928"/>
            <a:ext cx="3984675" cy="2055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21" y="4886920"/>
            <a:ext cx="3491880" cy="185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82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12"/>
    </mc:Choice>
    <mc:Fallback>
      <p:transition spd="slow" advTm="5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5976" y="335699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Группа                                         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«ПЧЕЛКИ»</a:t>
            </a:r>
          </a:p>
          <a:p>
            <a:pPr lvl="0"/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«ПОСЛЕ…»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7" y="2780928"/>
            <a:ext cx="3312368" cy="1822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3" y="99904"/>
            <a:ext cx="3397350" cy="246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8" y="4797152"/>
            <a:ext cx="3160340" cy="18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15"/>
    </mc:Choice>
    <mc:Fallback>
      <p:transition spd="slow" advTm="5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5976" y="335699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НАШЕ ФОЙЕ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«ПОСЛЕ…»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3" y="260648"/>
            <a:ext cx="3707904" cy="2852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6" y="3573017"/>
            <a:ext cx="386756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4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32"/>
    </mc:Choice>
    <mc:Fallback>
      <p:transition spd="slow" advTm="5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61577" y="321297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НАШЕ ФОЙЕ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«ПОСЛЕ…»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7" y="2604120"/>
            <a:ext cx="3816424" cy="194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7" y="157082"/>
            <a:ext cx="3532757" cy="21917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41655"/>
            <a:ext cx="3812272" cy="207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83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12"/>
    </mc:Choice>
    <mc:Fallback>
      <p:transition spd="slow" advTm="6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5976" y="3429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НАШЕ ФОЙЕ</a:t>
            </a:r>
          </a:p>
          <a:p>
            <a:pPr lvl="0"/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«ПОСЛЕ…»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240360" cy="1988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56" y="2420888"/>
            <a:ext cx="3618148" cy="2088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6" y="4531888"/>
            <a:ext cx="3203848" cy="19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7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04"/>
    </mc:Choice>
    <mc:Fallback>
      <p:transition spd="slow" advTm="6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3" y="188640"/>
            <a:ext cx="2996454" cy="2376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57091"/>
            <a:ext cx="2987824" cy="1968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0" y="4869160"/>
            <a:ext cx="2979293" cy="1844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4944"/>
            <a:ext cx="349188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3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06"/>
    </mc:Choice>
    <mc:Fallback>
      <p:transition spd="slow" advTm="6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3429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ПИЩЕБЛОК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«ДО…»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6" y="4725144"/>
            <a:ext cx="3547844" cy="20350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5" y="50887"/>
            <a:ext cx="3859733" cy="20819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4" y="2369716"/>
            <a:ext cx="4031950" cy="211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0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43"/>
    </mc:Choice>
    <mc:Fallback>
      <p:transition spd="slow" advTm="6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5976" y="347361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ПИЩЕБЛОК</a:t>
            </a:r>
          </a:p>
          <a:p>
            <a:pPr lvl="0"/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«ПОСЛЕ…»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912"/>
            <a:ext cx="4032448" cy="1916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750"/>
            <a:ext cx="3902692" cy="2348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220"/>
            <a:ext cx="4032448" cy="197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5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09"/>
    </mc:Choice>
    <mc:Fallback>
      <p:transition spd="slow" advTm="5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5976" y="344411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МЕДИЦИНСКИЙ</a:t>
            </a:r>
          </a:p>
          <a:p>
            <a:pPr lvl="0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КАБИНЕТ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«ПОСЛЕ…»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2" y="2276872"/>
            <a:ext cx="3989080" cy="23214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888432" cy="1988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2" y="4715168"/>
            <a:ext cx="3989080" cy="207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2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86"/>
    </mc:Choice>
    <mc:Fallback>
      <p:transition spd="slow" advTm="6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5976" y="328498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МУЗЫКАЛЬНЫЙ</a:t>
            </a:r>
          </a:p>
          <a:p>
            <a:pPr lvl="0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ЗАЛ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«ПОСЛЕ…»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" y="0"/>
            <a:ext cx="3788621" cy="2418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41" y="2540309"/>
            <a:ext cx="3707904" cy="2158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0" y="4809524"/>
            <a:ext cx="3707904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0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33"/>
    </mc:Choice>
    <mc:Fallback>
      <p:transition spd="slow" advTm="6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5976" y="328498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КАБИНЕТ ТАТАРСКОГО ЯЗЫКА</a:t>
            </a:r>
          </a:p>
          <a:p>
            <a:pPr lvl="0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«ПОСЛЕ…»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" y="0"/>
            <a:ext cx="4044566" cy="2204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5855"/>
            <a:ext cx="3600400" cy="20182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4439146"/>
            <a:ext cx="4067944" cy="223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70"/>
    </mc:Choice>
    <mc:Fallback>
      <p:transition spd="slow" advTm="6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306896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РУКОВОДИТЕЛЯ</a:t>
            </a:r>
          </a:p>
          <a:p>
            <a:pPr lvl="0"/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«ПОСЛЕ…»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260648"/>
            <a:ext cx="3995936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4365104"/>
            <a:ext cx="3995936" cy="234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9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10"/>
    </mc:Choice>
    <mc:Fallback>
      <p:transition spd="slow" advTm="4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7" y="0"/>
            <a:ext cx="2057111" cy="1916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06179"/>
            <a:ext cx="2067789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437112"/>
            <a:ext cx="2057111" cy="22768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5975" y="3467616"/>
            <a:ext cx="46488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Группа «Цыплята»</a:t>
            </a:r>
          </a:p>
          <a:p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«ДО…»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61338"/>
      </p:ext>
    </p:extLst>
  </p:cSld>
  <p:clrMapOvr>
    <a:masterClrMapping/>
  </p:clrMapOvr>
  <p:transition spd="slow" advTm="872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5976" y="3467616"/>
            <a:ext cx="46488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Группа «Цыплята»</a:t>
            </a:r>
          </a:p>
          <a:p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«ПОСЛЕ…»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5024"/>
            <a:ext cx="3528392" cy="30963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3927"/>
            <a:ext cx="3779912" cy="322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12743"/>
      </p:ext>
    </p:extLst>
  </p:cSld>
  <p:clrMapOvr>
    <a:masterClrMapping/>
  </p:clrMapOvr>
  <p:transition spd="slow" advTm="671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5976" y="3467616"/>
            <a:ext cx="46488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Группа «Цыплята»</a:t>
            </a:r>
          </a:p>
          <a:p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«ПОСЛЕ…»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744416" cy="23042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66908"/>
            <a:ext cx="3672408" cy="1986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97152"/>
            <a:ext cx="3096344" cy="183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34287"/>
      </p:ext>
    </p:extLst>
  </p:cSld>
  <p:clrMapOvr>
    <a:masterClrMapping/>
  </p:clrMapOvr>
  <p:transition spd="slow" advTm="586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1960" y="3467616"/>
            <a:ext cx="47597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Группа «КАПЕЛЬКИ»</a:t>
            </a:r>
          </a:p>
          <a:p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«ПОСЛЕ…»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" y="188640"/>
            <a:ext cx="3671491" cy="30243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3666290"/>
            <a:ext cx="356388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20389"/>
      </p:ext>
    </p:extLst>
  </p:cSld>
  <p:clrMapOvr>
    <a:masterClrMapping/>
  </p:clrMapOvr>
  <p:transition spd="slow" advTm="710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5976" y="32129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Группа «КАПЕЛЬКИ»</a:t>
            </a:r>
          </a:p>
          <a:p>
            <a:pPr lvl="0"/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«ПОСЛЕ…»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62" y="4639962"/>
            <a:ext cx="3419872" cy="2132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13135"/>
            <a:ext cx="3419872" cy="2025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96344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1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74"/>
    </mc:Choice>
    <mc:Fallback>
      <p:transition spd="slow" advTm="7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05692" y="341381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Группа        «ГОРОШИНЫ»</a:t>
            </a:r>
          </a:p>
          <a:p>
            <a:pPr lvl="0"/>
            <a:endParaRPr lang="ru-RU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«ДО…»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23618"/>
            <a:ext cx="3600400" cy="20124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3569147" cy="19913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87" y="4293096"/>
            <a:ext cx="3779912" cy="24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7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24"/>
    </mc:Choice>
    <mc:Fallback>
      <p:transition spd="slow" advTm="6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-4375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5976" y="328498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Группа       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«ГОРОШИНЫ»</a:t>
            </a:r>
          </a:p>
          <a:p>
            <a:pPr lvl="0"/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«ПОСЛЕ…»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5" y="188640"/>
            <a:ext cx="3840659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4598888"/>
            <a:ext cx="3762164" cy="1988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8" y="2276872"/>
            <a:ext cx="3744416" cy="216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3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07"/>
    </mc:Choice>
    <mc:Fallback>
      <p:transition spd="slow" advTm="5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195</Words>
  <Application>Microsoft Office PowerPoint</Application>
  <PresentationFormat>Экран (4:3)</PresentationFormat>
  <Paragraphs>81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Solnce</dc:creator>
  <cp:lastModifiedBy>Solnce</cp:lastModifiedBy>
  <cp:revision>19</cp:revision>
  <dcterms:created xsi:type="dcterms:W3CDTF">2016-04-10T13:03:14Z</dcterms:created>
  <dcterms:modified xsi:type="dcterms:W3CDTF">2016-04-11T13:11:06Z</dcterms:modified>
</cp:coreProperties>
</file>