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99" r:id="rId2"/>
    <p:sldId id="256" r:id="rId3"/>
    <p:sldId id="286" r:id="rId4"/>
    <p:sldId id="288" r:id="rId5"/>
    <p:sldId id="289" r:id="rId6"/>
    <p:sldId id="300" r:id="rId7"/>
    <p:sldId id="301" r:id="rId8"/>
    <p:sldId id="302" r:id="rId9"/>
    <p:sldId id="303" r:id="rId10"/>
    <p:sldId id="290" r:id="rId11"/>
    <p:sldId id="291" r:id="rId12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177" autoAdjust="0"/>
    <p:restoredTop sz="86349" autoAdjust="0"/>
  </p:normalViewPr>
  <p:slideViewPr>
    <p:cSldViewPr>
      <p:cViewPr varScale="1">
        <p:scale>
          <a:sx n="69" d="100"/>
          <a:sy n="69" d="100"/>
        </p:scale>
        <p:origin x="-147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2"/>
    </p:cViewPr>
  </p:sorterViewPr>
  <p:notesViewPr>
    <p:cSldViewPr>
      <p:cViewPr varScale="1">
        <p:scale>
          <a:sx n="39" d="100"/>
          <a:sy n="39" d="100"/>
        </p:scale>
        <p:origin x="-1622" y="-82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AE88B-6307-4E91-B06B-DCEB32BA5B02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F922B-4CA1-4008-AD53-60817710EEC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981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в части взаимодействия образовательной организации с семьёй</a:t>
            </a:r>
          </a:p>
        </p:txBody>
      </p:sp>
    </p:spTree>
    <p:extLst>
      <p:ext uri="{BB962C8B-B14F-4D97-AF65-F5344CB8AC3E}">
        <p14:creationId xmlns="" xmlns:p14="http://schemas.microsoft.com/office/powerpoint/2010/main" val="255128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Нетрадиционные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>
                <a:latin typeface="Monotype Corsiva" pitchFamily="66" charset="0"/>
              </a:rPr>
              <a:t>выставки семейного творчества; ‒ различные мастер-классы с участием родителей;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«организация различных совместных проектов </a:t>
            </a:r>
            <a:r>
              <a:rPr lang="ru-RU" smtClean="0">
                <a:latin typeface="Monotype Corsiva" pitchFamily="66" charset="0"/>
              </a:rPr>
              <a:t>(«Заботливый родитель», </a:t>
            </a:r>
            <a:r>
              <a:rPr lang="ru-RU" dirty="0" smtClean="0">
                <a:latin typeface="Monotype Corsiva" pitchFamily="66" charset="0"/>
              </a:rPr>
              <a:t>«Здоровая семья» и т. д.) с целью решения проблемы укрепления семьи как социальной единицы;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организация семейных клубов, которые позволяют создать ситуацию успеха для каждой семьи без исключения и которая сопровождается положительными эмоциями участников детско-родительского коллектива, позволяет учитывать индивидуальность каждого участника, как взрослых, так и малышей;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использование сайта детского сада для информирования родителей о деятельности учреждения, консультирования по различным вопросам, организации обратной связи; ‒ совместные праздники с родителями и детьми.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247290" cy="509261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11200" b="1" dirty="0" smtClean="0">
                <a:solidFill>
                  <a:schemeClr val="tx1"/>
                </a:solidFill>
                <a:latin typeface="Monotype Corsiva" pitchFamily="66" charset="0"/>
              </a:rPr>
              <a:t>Такие формы работы позволяют: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организовать высокую степень информированности родителей о состоянии дел в детском саду с целью более качественного развития и воспитания детей не только в ДОУ, но и дома;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активизировать готовность родителей участвовать во всех сферах деятельности дошкольного учреждения;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установить положительный психологический климат в отношениях «родители — дети — педагоги».;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отступить от формализма в организации данной деятельности;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позволяет учитывать социальный запрос (интересы, нужды и потребности родителей в вопросах развития и воспитания детей),;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организовать «открытость» дошкольного учреждения для родителей. </a:t>
            </a:r>
          </a:p>
          <a:p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8846"/>
            <a:ext cx="86061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Monotype Corsiva" pitchFamily="66" charset="0"/>
              </a:rPr>
              <a:t>Семья — это первый институт в жизни ребенка. </a:t>
            </a:r>
          </a:p>
          <a:p>
            <a:pPr algn="just"/>
            <a:r>
              <a:rPr lang="ru-RU" sz="2400" dirty="0" smtClean="0">
                <a:latin typeface="Monotype Corsiva" pitchFamily="66" charset="0"/>
              </a:rPr>
              <a:t>От совместной работы родителей и педагогов зависит дальнейшее развитие ребенка. И именно от качества работы ДОУ, в частности педагогов, зависит уровень педагогической культуры родителей, следовательно, и уровень семейного воспитания детей. </a:t>
            </a:r>
            <a:endParaRPr lang="ru-RU" b="1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705678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17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80512" cy="17361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Новые требования  ФГОС ДО к совершенствованию содержания, форм и методов взаимодействия социального партнерства семьи и ДОУ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84784"/>
            <a:ext cx="8229600" cy="2643182"/>
          </a:xfrm>
        </p:spPr>
        <p:txBody>
          <a:bodyPr>
            <a:normAutofit/>
          </a:bodyPr>
          <a:lstStyle/>
          <a:p>
            <a:pPr lvl="0"/>
            <a:r>
              <a:rPr lang="ru-RU" sz="2800" dirty="0" smtClean="0">
                <a:latin typeface="Monotype Corsiva" pitchFamily="66" charset="0"/>
              </a:rPr>
              <a:t>дифференцированный подход к каждой семье;</a:t>
            </a:r>
          </a:p>
          <a:p>
            <a:pPr lvl="0"/>
            <a:r>
              <a:rPr lang="ru-RU" sz="2800" dirty="0" smtClean="0">
                <a:latin typeface="Monotype Corsiva" pitchFamily="66" charset="0"/>
              </a:rPr>
              <a:t>учёт социального статуса и микроклимат семьи;</a:t>
            </a:r>
          </a:p>
          <a:p>
            <a:pPr lvl="0"/>
            <a:r>
              <a:rPr lang="ru-RU" sz="2800" dirty="0" smtClean="0">
                <a:latin typeface="Monotype Corsiva" pitchFamily="66" charset="0"/>
              </a:rPr>
              <a:t>выявление родительских запросов и степень заинтересованности родителей деятельностью ДОУ.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501008"/>
            <a:ext cx="5237204" cy="268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5918" y="614364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Конкурс «Мисс Солнышко-2020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231459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Основные показатели и результаты деятельности в части работы с родителями 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324378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000504"/>
            <a:ext cx="3805647" cy="2382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Традиционные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latin typeface="Monotype Corsiva" pitchFamily="66" charset="0"/>
              </a:rPr>
              <a:t>родительские собрания; 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индивидуальные консультации по запросам родителей с педагогами и специалистами;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информационные стенды, где подбирается консультационный материал по интересующим темам;</a:t>
            </a:r>
          </a:p>
          <a:p>
            <a:pPr lvl="0"/>
            <a:r>
              <a:rPr lang="ru-RU" dirty="0" smtClean="0">
                <a:latin typeface="Monotype Corsiva" pitchFamily="66" charset="0"/>
              </a:rPr>
              <a:t>фоторепортажи и съемки различных видов деятельности в каждой группе и всего ДОУ.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2241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Акции « Родители , держите своих детей за руку», « Ребенок главный пассажир», Будь осторожен, пешеход!»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338437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675696" cy="2021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785926"/>
            <a:ext cx="2786082" cy="1943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785926"/>
            <a:ext cx="2428892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09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4069686" cy="2857496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Monotype Corsiva" pitchFamily="66" charset="0"/>
                <a:ea typeface="Microsoft Yi Baiti" pitchFamily="66" charset="0"/>
              </a:rPr>
              <a:t>Наши дети со своими родителями усердно учат правила безопасного поведения на дороге и активно пользуются порталом по безопасности дорожного движения «</a:t>
            </a:r>
            <a:r>
              <a:rPr lang="ru-RU" sz="2400" dirty="0" err="1" smtClean="0">
                <a:latin typeface="Monotype Corsiva" pitchFamily="66" charset="0"/>
                <a:ea typeface="Microsoft Yi Baiti" pitchFamily="66" charset="0"/>
              </a:rPr>
              <a:t>Сакла</a:t>
            </a:r>
            <a:r>
              <a:rPr lang="ru-RU" sz="2400" dirty="0" smtClean="0">
                <a:latin typeface="Monotype Corsiva" pitchFamily="66" charset="0"/>
                <a:ea typeface="Microsoft Yi Baiti" pitchFamily="66" charset="0"/>
              </a:rPr>
              <a:t>»</a:t>
            </a:r>
            <a:endParaRPr lang="ru-RU" sz="2400" dirty="0">
              <a:latin typeface="Monotype Corsiva" pitchFamily="66" charset="0"/>
              <a:ea typeface="Microsoft Yi Baiti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3305285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744416" cy="27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85728"/>
            <a:ext cx="3571900" cy="3134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408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41763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Беседы с родителями с раздачей памяток по безопасному поведению на водоемах в летний период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836" t="18657" r="18624" b="27238"/>
          <a:stretch>
            <a:fillRect/>
          </a:stretch>
        </p:blipFill>
        <p:spPr bwMode="auto">
          <a:xfrm>
            <a:off x="1142976" y="2214554"/>
            <a:ext cx="2286016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9091" b="34090"/>
          <a:stretch>
            <a:fillRect/>
          </a:stretch>
        </p:blipFill>
        <p:spPr bwMode="auto">
          <a:xfrm>
            <a:off x="4929190" y="1500174"/>
            <a:ext cx="3357585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t="14597" r="12963" b="35165"/>
          <a:stretch>
            <a:fillRect/>
          </a:stretch>
        </p:blipFill>
        <p:spPr bwMode="auto">
          <a:xfrm>
            <a:off x="5000628" y="4429132"/>
            <a:ext cx="3357586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Акция «Безопасную дорогу карете скорой помощи!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205" r="7692" b="35285"/>
          <a:stretch>
            <a:fillRect/>
          </a:stretch>
        </p:blipFill>
        <p:spPr bwMode="auto">
          <a:xfrm>
            <a:off x="714348" y="1714488"/>
            <a:ext cx="3500462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7843" t="8979" b="35354"/>
          <a:stretch>
            <a:fillRect/>
          </a:stretch>
        </p:blipFill>
        <p:spPr bwMode="auto">
          <a:xfrm>
            <a:off x="5357818" y="1643050"/>
            <a:ext cx="3357586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t="19040" r="23019" b="55574"/>
          <a:stretch>
            <a:fillRect/>
          </a:stretch>
        </p:blipFill>
        <p:spPr bwMode="auto">
          <a:xfrm>
            <a:off x="2571736" y="4143380"/>
            <a:ext cx="364333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1534</TotalTime>
  <Words>410</Words>
  <Application>Microsoft Office PowerPoint</Application>
  <PresentationFormat>Экран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Основные показатели и результаты деятельности в части взаимодействия образовательной организации с семьёй</vt:lpstr>
      <vt:lpstr>Слайд 2</vt:lpstr>
      <vt:lpstr>Новые требования  ФГОС ДО к совершенствованию содержания, форм и методов взаимодействия социального партнерства семьи и ДОУ</vt:lpstr>
      <vt:lpstr>Основные показатели и результаты деятельности в части работы с родителями </vt:lpstr>
      <vt:lpstr>Традиционные</vt:lpstr>
      <vt:lpstr>Акции « Родители , держите своих детей за руку», « Ребенок главный пассажир», Будь осторожен, пешеход!»</vt:lpstr>
      <vt:lpstr>Наши дети со своими родителями усердно учат правила безопасного поведения на дороге и активно пользуются порталом по безопасности дорожного движения «Сакла»</vt:lpstr>
      <vt:lpstr>Беседы с родителями с раздачей памяток по безопасному поведению на водоемах в летний период</vt:lpstr>
      <vt:lpstr>Акция «Безопасную дорогу карете скорой помощи!</vt:lpstr>
      <vt:lpstr>Нетрадиционные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Admin</cp:lastModifiedBy>
  <cp:revision>124</cp:revision>
  <dcterms:created xsi:type="dcterms:W3CDTF">2013-12-25T07:52:11Z</dcterms:created>
  <dcterms:modified xsi:type="dcterms:W3CDTF">2021-01-28T12:03:17Z</dcterms:modified>
</cp:coreProperties>
</file>